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7" roundtripDataSignature="AMtx7mh+mOOCBh3bzW9ao7SL7WXp9TxK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0ab95fb8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280ab95fb8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0ab95fb8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280ab95fb8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0ab95fb8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80ab95fb8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0ab95fb8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280ab95fb8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0ab95fb8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80ab95fb8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0ab95fb8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80ab95fb8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0ab95fb8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280ab95fb8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0ab95fb84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80ab95fb84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0ab95fb84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280ab95fb8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0ab95fb84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280ab95fb84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0ab95fb8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280ab95fb8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0ab95fb84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80ab95fb84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0ab95fb8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80ab95fb8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80af4311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280af4311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0af43114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280af43114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80af43114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80af43114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0af43114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280af43114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80af43114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280af43114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80af43114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280af43114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0af43114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280af43114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0af43114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280af43114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0af43114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280af43114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0ab95fb8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280ab95fb8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0ab95fb8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280ab95fb8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0ab95fb8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280ab95fb8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0ab95fb8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280ab95fb8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hyperlink" Target="https://www.google.com/search?q=ligier+store+doesburg&amp;oq=ligier+s&amp;aqs=chrome.0.69i59j69i57j69i59j69i60j69i65j69i60j69i65l2.1338j0j4&amp;sourceid=chrome&amp;ie=UTF-8#mpd=promote/reviewsolicitation?source%3DNMX_IA2" TargetMode="External"/><Relationship Id="rId7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hyperlink" Target="https://www.google.com/search?q=ligier+store+doesburg&amp;oq=ligier+s&amp;aqs=chrome.0.69i59j69i64j69i57j69i60j69i65j69i60j69i65l2.1286j0j9&amp;sourceid=chrome&amp;ie=UTF-8" TargetMode="External"/><Relationship Id="rId5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nl" sz="302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Google Mybusiness - Car Wash</a:t>
            </a:r>
            <a:r>
              <a:rPr b="1" lang="nl" sz="3020">
                <a:solidFill>
                  <a:srgbClr val="999999"/>
                </a:solidFill>
              </a:rPr>
              <a:t>	</a:t>
            </a:r>
            <a:endParaRPr b="1" sz="3020">
              <a:solidFill>
                <a:srgbClr val="999999"/>
              </a:solidFill>
            </a:endParaRPr>
          </a:p>
        </p:txBody>
      </p:sp>
      <p:sp>
        <p:nvSpPr>
          <p:cNvPr id="55" name="Google Shape;55;p2"/>
          <p:cNvSpPr txBox="1"/>
          <p:nvPr>
            <p:ph idx="1" type="body"/>
          </p:nvPr>
        </p:nvSpPr>
        <p:spPr>
          <a:xfrm>
            <a:off x="311700" y="1152475"/>
            <a:ext cx="85206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nl" sz="25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It is a choice to be dominate Google Mybusiness in your local area</a:t>
            </a:r>
            <a:endParaRPr sz="25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6" name="Google Shape;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80ab95fb84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80ab95fb84_0_48"/>
          <p:cNvSpPr txBox="1"/>
          <p:nvPr/>
        </p:nvSpPr>
        <p:spPr>
          <a:xfrm>
            <a:off x="0" y="0"/>
            <a:ext cx="87249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How to win?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 u="sng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Proximity</a:t>
            </a: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- Is the business close(enough) to the searcher?</a:t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For example “car wash near me” in Amsterdam is different then in Antwerpen</a:t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280ab95fb84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80ab95fb84_0_53"/>
          <p:cNvSpPr txBox="1"/>
          <p:nvPr/>
        </p:nvSpPr>
        <p:spPr>
          <a:xfrm>
            <a:off x="0" y="0"/>
            <a:ext cx="87249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How to win?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 u="sng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Prominence</a:t>
            </a: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- High Google Review Ratings</a:t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More wins! You cannot have enough Google Reviews in your GMB!</a:t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280ab95fb84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80ab95fb84_0_58"/>
          <p:cNvSpPr txBox="1"/>
          <p:nvPr/>
        </p:nvSpPr>
        <p:spPr>
          <a:xfrm>
            <a:off x="0" y="0"/>
            <a:ext cx="87249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How to win?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 u="sng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Relevance</a:t>
            </a: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- Do you sell what the searcher is looking for?</a:t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The more information you give GMB the better the results! Especially by extra services </a:t>
            </a:r>
            <a:endParaRPr b="1" sz="18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280ab95fb84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80ab95fb84_0_63"/>
          <p:cNvSpPr txBox="1"/>
          <p:nvPr/>
        </p:nvSpPr>
        <p:spPr>
          <a:xfrm>
            <a:off x="0" y="0"/>
            <a:ext cx="8724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How to win?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You cannot win on your location, so </a:t>
            </a:r>
            <a:r>
              <a:rPr b="1"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Prominence</a:t>
            </a: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b="1"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Relevance </a:t>
            </a: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is up to YOU!</a:t>
            </a:r>
            <a:endParaRPr b="1" sz="12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280ab95fb84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80ab95fb84_0_68"/>
          <p:cNvSpPr txBox="1"/>
          <p:nvPr/>
        </p:nvSpPr>
        <p:spPr>
          <a:xfrm>
            <a:off x="0" y="0"/>
            <a:ext cx="87249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Prominence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It is not only about 5 star reviews! </a:t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What they write is just that important!</a:t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80ab95fb84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80ab95fb84_0_78"/>
          <p:cNvSpPr txBox="1"/>
          <p:nvPr/>
        </p:nvSpPr>
        <p:spPr>
          <a:xfrm>
            <a:off x="4038850" y="0"/>
            <a:ext cx="35814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Prominence</a:t>
            </a:r>
            <a:endParaRPr b="1"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It is not only about 5 star reviews! </a:t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What they write is just that important!</a:t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9" name="Google Shape;149;g280ab95fb84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9375" y="161025"/>
            <a:ext cx="2498593" cy="378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80ab95fb84_0_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1175" y="446500"/>
            <a:ext cx="1535000" cy="32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280ab95fb84_0_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80ab95fb84_0_85"/>
          <p:cNvSpPr txBox="1"/>
          <p:nvPr/>
        </p:nvSpPr>
        <p:spPr>
          <a:xfrm>
            <a:off x="4038850" y="0"/>
            <a:ext cx="51051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How to get more reviews?</a:t>
            </a:r>
            <a:endParaRPr b="1"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It is not only about 5 star reviews! </a:t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What they write is just that important!</a:t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Google Review Business Card With Qr-code Link - Etsy" id="157" name="Google Shape;157;g280ab95fb84_0_85"/>
          <p:cNvPicPr preferRelativeResize="0"/>
          <p:nvPr/>
        </p:nvPicPr>
        <p:blipFill rotWithShape="1">
          <a:blip r:embed="rId4">
            <a:alphaModFix/>
          </a:blip>
          <a:srcRect b="8259" l="19984" r="20484" t="7882"/>
          <a:stretch/>
        </p:blipFill>
        <p:spPr>
          <a:xfrm>
            <a:off x="137950" y="60950"/>
            <a:ext cx="1962301" cy="276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80ab95fb84_0_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1975" y="226749"/>
            <a:ext cx="2595349" cy="383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80ab95fb84_0_8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22875" y="813950"/>
            <a:ext cx="1541299" cy="264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280ab95fb84_0_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80ab95fb84_0_96"/>
          <p:cNvSpPr txBox="1"/>
          <p:nvPr/>
        </p:nvSpPr>
        <p:spPr>
          <a:xfrm>
            <a:off x="0" y="0"/>
            <a:ext cx="87249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Prominence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You need at least 20 reviews to get noticed, and then more is better!</a:t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80ab95fb84_0_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80ab95fb84_0_101"/>
          <p:cNvSpPr txBox="1"/>
          <p:nvPr/>
        </p:nvSpPr>
        <p:spPr>
          <a:xfrm>
            <a:off x="0" y="0"/>
            <a:ext cx="87249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Relevance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What does Google and especially GMB needs?</a:t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INFORMATION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280ab95fb84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80ab95fb84_0_106"/>
          <p:cNvSpPr txBox="1"/>
          <p:nvPr/>
        </p:nvSpPr>
        <p:spPr>
          <a:xfrm>
            <a:off x="0" y="0"/>
            <a:ext cx="87249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Relevance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It all starts with your categories!</a:t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You have 10 categories!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"/>
          <p:cNvSpPr txBox="1"/>
          <p:nvPr/>
        </p:nvSpPr>
        <p:spPr>
          <a:xfrm>
            <a:off x="743400" y="1165050"/>
            <a:ext cx="76572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Pragmatic - </a:t>
            </a:r>
            <a:r>
              <a:rPr b="1" lang="nl" sz="2500" u="sng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how can I sell more cars?</a:t>
            </a:r>
            <a:endParaRPr b="1" sz="25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You want to know more about me, and all my articles? Connect with me on Linkedin! “pauldevries1972”</a:t>
            </a:r>
            <a:endParaRPr sz="2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nl" sz="302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I am not an expert - Just pragmatic!</a:t>
            </a:r>
            <a:r>
              <a:rPr b="1" lang="nl" sz="3020">
                <a:solidFill>
                  <a:srgbClr val="999999"/>
                </a:solidFill>
              </a:rPr>
              <a:t>	</a:t>
            </a:r>
            <a:endParaRPr b="1" sz="302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80ab95fb84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80ab95fb84_0_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8663" y="-51975"/>
            <a:ext cx="644668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80ab95fb84_0_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8049" y="251150"/>
            <a:ext cx="4807899" cy="32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280ab95fb84_0_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80ab95fb84_0_118"/>
          <p:cNvSpPr txBox="1"/>
          <p:nvPr/>
        </p:nvSpPr>
        <p:spPr>
          <a:xfrm>
            <a:off x="0" y="0"/>
            <a:ext cx="8724900" cy="5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Relevance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Car wash - Self Service Car wash - Auto Parts Store - Bike Wash - Boat cleaning - Carpet Cleaning</a:t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280ab95fb84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80ab95fb84_0_123"/>
          <p:cNvSpPr txBox="1"/>
          <p:nvPr/>
        </p:nvSpPr>
        <p:spPr>
          <a:xfrm>
            <a:off x="0" y="0"/>
            <a:ext cx="87249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The Next phase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300"/>
              <a:buFont typeface="Verdana"/>
              <a:buChar char="●"/>
            </a:pPr>
            <a:r>
              <a:rPr lang="nl" sz="2300" u="sng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Services</a:t>
            </a:r>
            <a:endParaRPr sz="23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300"/>
              <a:buFont typeface="Verdana"/>
              <a:buChar char="●"/>
            </a:pPr>
            <a:r>
              <a:rPr lang="nl" sz="2300" u="sng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FAQ</a:t>
            </a:r>
            <a:endParaRPr sz="23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300"/>
              <a:buFont typeface="Verdana"/>
              <a:buChar char="●"/>
            </a:pPr>
            <a:r>
              <a:rPr lang="nl" sz="23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Description</a:t>
            </a:r>
            <a:endParaRPr sz="23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300"/>
              <a:buFont typeface="Verdana"/>
              <a:buChar char="●"/>
            </a:pPr>
            <a:r>
              <a:rPr lang="nl" sz="23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Website UTM (Unified Threat Management)</a:t>
            </a:r>
            <a:endParaRPr sz="23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300"/>
              <a:buFont typeface="Verdana"/>
              <a:buChar char="●"/>
            </a:pPr>
            <a:r>
              <a:rPr lang="nl" sz="23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Opening hours</a:t>
            </a:r>
            <a:endParaRPr sz="23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300"/>
              <a:buFont typeface="Verdana"/>
              <a:buChar char="●"/>
            </a:pPr>
            <a:r>
              <a:rPr lang="nl" sz="2300" u="sng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Add photos</a:t>
            </a:r>
            <a:endParaRPr sz="30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280af43114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80af431144_0_0"/>
          <p:cNvSpPr txBox="1"/>
          <p:nvPr/>
        </p:nvSpPr>
        <p:spPr>
          <a:xfrm>
            <a:off x="0" y="0"/>
            <a:ext cx="87249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Services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3" name="Google Shape;203;g280af431144_0_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13350"/>
            <a:ext cx="9144003" cy="423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280af431144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80af431144_0_6"/>
          <p:cNvSpPr txBox="1"/>
          <p:nvPr/>
        </p:nvSpPr>
        <p:spPr>
          <a:xfrm>
            <a:off x="0" y="0"/>
            <a:ext cx="87249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The Next phase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0" name="Google Shape;210;g280af431144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7088" y="664000"/>
            <a:ext cx="3806875" cy="426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80af431144_0_6"/>
          <p:cNvSpPr/>
          <p:nvPr/>
        </p:nvSpPr>
        <p:spPr>
          <a:xfrm rot="8578048">
            <a:off x="3120359" y="2810476"/>
            <a:ext cx="1458486" cy="4659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80af431144_0_6"/>
          <p:cNvSpPr/>
          <p:nvPr/>
        </p:nvSpPr>
        <p:spPr>
          <a:xfrm rot="10800000">
            <a:off x="3211237" y="3668624"/>
            <a:ext cx="1458600" cy="46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280af431144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80af431144_0_16"/>
          <p:cNvSpPr txBox="1"/>
          <p:nvPr/>
        </p:nvSpPr>
        <p:spPr>
          <a:xfrm>
            <a:off x="0" y="0"/>
            <a:ext cx="87249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The Next phase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9" name="Google Shape;219;g280af431144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9474" y="762300"/>
            <a:ext cx="5225048" cy="3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80af431144_0_16"/>
          <p:cNvSpPr/>
          <p:nvPr/>
        </p:nvSpPr>
        <p:spPr>
          <a:xfrm rot="8578048">
            <a:off x="3061409" y="831701"/>
            <a:ext cx="1458486" cy="4659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80af431144_0_16"/>
          <p:cNvSpPr/>
          <p:nvPr/>
        </p:nvSpPr>
        <p:spPr>
          <a:xfrm rot="10800000">
            <a:off x="6880487" y="2902024"/>
            <a:ext cx="1458600" cy="46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280af431144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80af431144_0_27"/>
          <p:cNvSpPr txBox="1"/>
          <p:nvPr/>
        </p:nvSpPr>
        <p:spPr>
          <a:xfrm>
            <a:off x="0" y="0"/>
            <a:ext cx="87249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FAQ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8" name="Google Shape;228;g280af431144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252550"/>
            <a:ext cx="3704425" cy="383265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280af431144_0_27"/>
          <p:cNvSpPr/>
          <p:nvPr/>
        </p:nvSpPr>
        <p:spPr>
          <a:xfrm rot="10800000">
            <a:off x="1972862" y="3550699"/>
            <a:ext cx="1458600" cy="46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80af431144_0_27"/>
          <p:cNvSpPr/>
          <p:nvPr/>
        </p:nvSpPr>
        <p:spPr>
          <a:xfrm rot="10800000">
            <a:off x="2321837" y="1721849"/>
            <a:ext cx="1458600" cy="46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280af431144_0_27"/>
          <p:cNvSpPr txBox="1"/>
          <p:nvPr/>
        </p:nvSpPr>
        <p:spPr>
          <a:xfrm>
            <a:off x="4711050" y="15546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Good Questions, horrible answers</a:t>
            </a:r>
            <a:endParaRPr sz="2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280af431144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80af431144_0_38"/>
          <p:cNvSpPr txBox="1"/>
          <p:nvPr/>
        </p:nvSpPr>
        <p:spPr>
          <a:xfrm>
            <a:off x="0" y="0"/>
            <a:ext cx="87249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Add </a:t>
            </a: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photos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8" name="Google Shape;238;g280af431144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8325" y="884800"/>
            <a:ext cx="546735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280af431144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80af431144_0_49"/>
          <p:cNvSpPr txBox="1"/>
          <p:nvPr/>
        </p:nvSpPr>
        <p:spPr>
          <a:xfrm>
            <a:off x="0" y="0"/>
            <a:ext cx="87249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Add photos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5" name="Google Shape;245;g280af431144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24" y="1328800"/>
            <a:ext cx="2807425" cy="2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80af431144_0_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4550" y="1377288"/>
            <a:ext cx="2275775" cy="23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280af431144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280af431144_0_57"/>
          <p:cNvSpPr txBox="1"/>
          <p:nvPr/>
        </p:nvSpPr>
        <p:spPr>
          <a:xfrm>
            <a:off x="0" y="0"/>
            <a:ext cx="87249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Add photos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g280af431144_0_57"/>
          <p:cNvSpPr txBox="1"/>
          <p:nvPr/>
        </p:nvSpPr>
        <p:spPr>
          <a:xfrm>
            <a:off x="0" y="1006425"/>
            <a:ext cx="8724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At least 100 </a:t>
            </a:r>
            <a:r>
              <a:rPr lang="nl" sz="3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photos of owner!!</a:t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8656" y="0"/>
            <a:ext cx="644668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1075" y="293725"/>
            <a:ext cx="5851176" cy="32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"/>
          <p:cNvSpPr/>
          <p:nvPr/>
        </p:nvSpPr>
        <p:spPr>
          <a:xfrm>
            <a:off x="3866250" y="1432575"/>
            <a:ext cx="1458600" cy="46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280af431144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80af431144_0_64"/>
          <p:cNvSpPr txBox="1"/>
          <p:nvPr/>
        </p:nvSpPr>
        <p:spPr>
          <a:xfrm>
            <a:off x="0" y="0"/>
            <a:ext cx="87249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It is just work!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0" name="Google Shape;260;g280af431144_0_64"/>
          <p:cNvSpPr txBox="1"/>
          <p:nvPr/>
        </p:nvSpPr>
        <p:spPr>
          <a:xfrm>
            <a:off x="0" y="1006425"/>
            <a:ext cx="8724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No it is not easy, it changes all the time! But if you give it water, it will flourish!</a:t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280af431144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280af431144_0_70"/>
          <p:cNvSpPr txBox="1"/>
          <p:nvPr/>
        </p:nvSpPr>
        <p:spPr>
          <a:xfrm>
            <a:off x="0" y="0"/>
            <a:ext cx="87249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Thank you!</a:t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g280af431144_0_70"/>
          <p:cNvSpPr txBox="1"/>
          <p:nvPr/>
        </p:nvSpPr>
        <p:spPr>
          <a:xfrm>
            <a:off x="0" y="1006425"/>
            <a:ext cx="8724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Linkedin.com/pauldevries1972</a:t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280ab95fb84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80ab95fb84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9375" y="161025"/>
            <a:ext cx="2498593" cy="378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80ab95fb84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500" y="319325"/>
            <a:ext cx="1544351" cy="333982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80ab95fb84_0_7"/>
          <p:cNvSpPr txBox="1"/>
          <p:nvPr/>
        </p:nvSpPr>
        <p:spPr>
          <a:xfrm>
            <a:off x="4014050" y="557775"/>
            <a:ext cx="4386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Especially on mobile devices is GMB the driver of </a:t>
            </a:r>
            <a:r>
              <a:rPr lang="nl" sz="2500" u="sng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the best quality traffic to your website, directions or phone number</a:t>
            </a:r>
            <a:r>
              <a:rPr lang="nl" sz="25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25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"/>
          <p:cNvSpPr txBox="1"/>
          <p:nvPr>
            <p:ph type="title"/>
          </p:nvPr>
        </p:nvSpPr>
        <p:spPr>
          <a:xfrm>
            <a:off x="311700" y="1360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" sz="402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How to dominate your local area for car wash?</a:t>
            </a:r>
            <a:endParaRPr sz="402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6"/>
          <p:cNvSpPr txBox="1"/>
          <p:nvPr/>
        </p:nvSpPr>
        <p:spPr>
          <a:xfrm>
            <a:off x="0" y="776725"/>
            <a:ext cx="8724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999999"/>
                </a:solidFill>
              </a:rPr>
              <a:t>GMB is: Digital </a:t>
            </a:r>
            <a:r>
              <a:rPr b="1" lang="nl" sz="3000">
                <a:solidFill>
                  <a:srgbClr val="999999"/>
                </a:solidFill>
              </a:rPr>
              <a:t>Hygiëne</a:t>
            </a:r>
            <a:endParaRPr b="1"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And yes it is </a:t>
            </a:r>
            <a:r>
              <a:rPr b="1"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more work</a:t>
            </a: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, and just another digital showroom to keep updated!</a:t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80ab95fb84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80ab95fb84_0_23"/>
          <p:cNvSpPr txBox="1"/>
          <p:nvPr/>
        </p:nvSpPr>
        <p:spPr>
          <a:xfrm>
            <a:off x="0" y="776725"/>
            <a:ext cx="8724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999999"/>
                </a:solidFill>
              </a:rPr>
              <a:t>GMB is: Local SEO</a:t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An optimize GMB will only work locally, and is actually designed for……restaurants!</a:t>
            </a:r>
            <a:endParaRPr sz="24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80ab95fb84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80ab95fb84_0_28"/>
          <p:cNvSpPr txBox="1"/>
          <p:nvPr/>
        </p:nvSpPr>
        <p:spPr>
          <a:xfrm>
            <a:off x="5203900" y="43175"/>
            <a:ext cx="38577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999999"/>
                </a:solidFill>
              </a:rPr>
              <a:t>The Google local pack</a:t>
            </a:r>
            <a:endParaRPr sz="30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Verdana"/>
              <a:buChar char="●"/>
            </a:pPr>
            <a:r>
              <a:rPr lang="nl" sz="18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Not yours entirely</a:t>
            </a:r>
            <a:endParaRPr sz="18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Verdana"/>
              <a:buChar char="●"/>
            </a:pPr>
            <a:r>
              <a:rPr lang="nl" sz="18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Big markets, widen searches</a:t>
            </a:r>
            <a:endParaRPr sz="18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Verdana"/>
              <a:buChar char="●"/>
            </a:pPr>
            <a:r>
              <a:rPr lang="nl" sz="18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Especially for more then carwash</a:t>
            </a:r>
            <a:endParaRPr sz="18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Verdana"/>
              <a:buChar char="●"/>
            </a:pPr>
            <a:r>
              <a:rPr lang="nl" sz="18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Winners are usually changes or passion </a:t>
            </a:r>
            <a:r>
              <a:rPr lang="nl" sz="18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entrepreneurs</a:t>
            </a:r>
            <a:endParaRPr sz="18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999999"/>
              </a:solidFill>
            </a:endParaRPr>
          </a:p>
        </p:txBody>
      </p:sp>
      <p:pic>
        <p:nvPicPr>
          <p:cNvPr id="104" name="Google Shape;104;g280ab95fb84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249645" cy="378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280ab95fb84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85200"/>
            <a:ext cx="9144002" cy="10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80ab95fb84_0_39"/>
          <p:cNvSpPr txBox="1"/>
          <p:nvPr/>
        </p:nvSpPr>
        <p:spPr>
          <a:xfrm>
            <a:off x="3995700" y="250325"/>
            <a:ext cx="38577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999999"/>
                </a:solidFill>
              </a:rPr>
              <a:t>Result Zero</a:t>
            </a:r>
            <a:endParaRPr sz="26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Verdana"/>
              <a:buChar char="●"/>
            </a:pPr>
            <a:r>
              <a:rPr lang="nl" sz="18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Will take the whole mobile screen</a:t>
            </a:r>
            <a:endParaRPr sz="18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Verdana"/>
              <a:buChar char="●"/>
            </a:pPr>
            <a:r>
              <a:rPr lang="nl" sz="18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Narrow searches</a:t>
            </a:r>
            <a:endParaRPr sz="18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Verdana"/>
              <a:buChar char="●"/>
            </a:pPr>
            <a:r>
              <a:rPr lang="nl" sz="180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Online real estate to the max!</a:t>
            </a:r>
            <a:endParaRPr sz="18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999999"/>
              </a:solidFill>
            </a:endParaRPr>
          </a:p>
        </p:txBody>
      </p:sp>
      <p:pic>
        <p:nvPicPr>
          <p:cNvPr id="111" name="Google Shape;111;g280ab95fb84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9375" y="161025"/>
            <a:ext cx="2498593" cy="378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80ab95fb84_0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3611" y="448775"/>
            <a:ext cx="1390125" cy="30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